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5AAE1D9-7292-41C1-943B-17CC70C61D37}">
          <p14:sldIdLst>
            <p14:sldId id="256"/>
            <p14:sldId id="257"/>
            <p14:sldId id="258"/>
            <p14:sldId id="259"/>
            <p14:sldId id="260"/>
            <p14:sldId id="261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-26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9BFA98-68B6-468D-BFDB-7B00F7D7E0E7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AE1EF5-0758-4FD8-8CE6-B56BF959B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257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907B-2849-491D-A2F0-C8E73B29829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907B-2849-491D-A2F0-C8E73B29829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907B-2849-491D-A2F0-C8E73B29829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907B-2849-491D-A2F0-C8E73B29829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907B-2849-491D-A2F0-C8E73B29829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907B-2849-491D-A2F0-C8E73B29829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907B-2849-491D-A2F0-C8E73B29829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907B-2849-491D-A2F0-C8E73B29829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907B-2849-491D-A2F0-C8E73B29829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907B-2849-491D-A2F0-C8E73B29829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907B-2849-491D-A2F0-C8E73B29829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70907B-2849-491D-A2F0-C8E73B29829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ws.noaa.gov/...index.php??letter=D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5475"/>
            <a:ext cx="9144000" cy="748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DUST DEVILS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BY Cade Tabor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0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Picture © wikipedia.org/dust devil 2000</a:t>
            </a:r>
          </a:p>
        </p:txBody>
      </p:sp>
    </p:spTree>
    <p:extLst>
      <p:ext uri="{BB962C8B-B14F-4D97-AF65-F5344CB8AC3E}">
        <p14:creationId xmlns:p14="http://schemas.microsoft.com/office/powerpoint/2010/main" val="649881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3008313" cy="1162050"/>
          </a:xfrm>
        </p:spPr>
        <p:txBody>
          <a:bodyPr/>
          <a:lstStyle/>
          <a:p>
            <a:r>
              <a:rPr lang="en-US" dirty="0" smtClean="0"/>
              <a:t>Dust Devil, What is it?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599" y="0"/>
            <a:ext cx="5867401" cy="52578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95400"/>
            <a:ext cx="2895600" cy="4830763"/>
          </a:xfrm>
        </p:spPr>
        <p:txBody>
          <a:bodyPr/>
          <a:lstStyle/>
          <a:p>
            <a:r>
              <a:rPr lang="en-US" dirty="0" smtClean="0"/>
              <a:t>Dust devils are whirling winds made visible by the dirt a debris it picks up.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0" y="4936300"/>
            <a:ext cx="2405680" cy="19217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(c) </a:t>
            </a:r>
            <a:r>
              <a:rPr lang="en-US" sz="2000" dirty="0" smtClean="0">
                <a:solidFill>
                  <a:srgbClr val="FF0000"/>
                </a:solidFill>
                <a:hlinkClick r:id="rId3"/>
              </a:rPr>
              <a:t>www.nws.noaa.gov</a:t>
            </a:r>
            <a:r>
              <a:rPr lang="en-US" dirty="0" smtClean="0">
                <a:solidFill>
                  <a:srgbClr val="FF0000"/>
                </a:solidFill>
                <a:hlinkClick r:id="rId3"/>
              </a:rPr>
              <a:t>/...</a:t>
            </a:r>
            <a:r>
              <a:rPr lang="en-US" dirty="0" err="1" smtClean="0">
                <a:solidFill>
                  <a:srgbClr val="FF0000"/>
                </a:solidFill>
                <a:hlinkClick r:id="rId3"/>
              </a:rPr>
              <a:t>index.php</a:t>
            </a:r>
            <a:r>
              <a:rPr lang="en-US" dirty="0" smtClean="0">
                <a:solidFill>
                  <a:srgbClr val="FF0000"/>
                </a:solidFill>
                <a:hlinkClick r:id="rId3"/>
              </a:rPr>
              <a:t>??</a:t>
            </a:r>
            <a:r>
              <a:rPr lang="en-US" sz="1580" dirty="0" smtClean="0">
                <a:solidFill>
                  <a:srgbClr val="0070C0"/>
                </a:solidFill>
                <a:hlinkClick r:id="rId3"/>
              </a:rPr>
              <a:t>letter=D</a:t>
            </a:r>
            <a:r>
              <a:rPr lang="en-US" sz="1580" dirty="0" smtClean="0">
                <a:solidFill>
                  <a:srgbClr val="0070C0"/>
                </a:solidFill>
              </a:rPr>
              <a:t> info</a:t>
            </a:r>
          </a:p>
          <a:p>
            <a:endParaRPr lang="en-US" sz="1580" dirty="0">
              <a:solidFill>
                <a:srgbClr val="0070C0"/>
              </a:solidFill>
            </a:endParaRPr>
          </a:p>
          <a:p>
            <a:r>
              <a:rPr lang="en-US" sz="1580" dirty="0" smtClean="0">
                <a:solidFill>
                  <a:srgbClr val="0070C0"/>
                </a:solidFill>
              </a:rPr>
              <a:t>© friendlyforecast.com 2000-2012 pictures</a:t>
            </a:r>
            <a:endParaRPr lang="en-US" sz="158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19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Dust devils. How long do they last?</a:t>
            </a:r>
            <a:br>
              <a:rPr lang="en-US" dirty="0" smtClean="0"/>
            </a:br>
            <a:r>
              <a:rPr lang="en-US" dirty="0" smtClean="0"/>
              <a:t>Dust Devils will typically last about</a:t>
            </a:r>
            <a:br>
              <a:rPr lang="en-US" dirty="0" smtClean="0"/>
            </a:br>
            <a:r>
              <a:rPr lang="en-US" dirty="0" smtClean="0"/>
              <a:t>1-20 minutes.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19400" y="4800600"/>
            <a:ext cx="3048000" cy="2682875"/>
          </a:xfrm>
        </p:spPr>
        <p:txBody>
          <a:bodyPr/>
          <a:lstStyle/>
          <a:p>
            <a:r>
              <a:rPr lang="en-US" sz="3200" dirty="0" smtClean="0"/>
              <a:t>en.wikipedia.org/wiki/</a:t>
            </a:r>
            <a:r>
              <a:rPr lang="en-US" sz="3200" dirty="0" err="1" smtClean="0"/>
              <a:t>dust_devil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1719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Dust devil destruction.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Dust devils are usually small and cause little to no damage.</a:t>
            </a:r>
            <a:endParaRPr lang="en-US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096000"/>
            <a:ext cx="3124200" cy="625475"/>
          </a:xfrm>
        </p:spPr>
        <p:txBody>
          <a:bodyPr>
            <a:normAutofit fontScale="77500" lnSpcReduction="20000"/>
          </a:bodyPr>
          <a:lstStyle/>
          <a:p>
            <a:r>
              <a:rPr lang="en-US" sz="1400" dirty="0" smtClean="0"/>
              <a:t>azfamily.com/.../Can-Dust-Devils-Cause-Damage-12112374.html info</a:t>
            </a:r>
          </a:p>
          <a:p>
            <a:r>
              <a:rPr lang="en-US" sz="1400" dirty="0" smtClean="0"/>
              <a:t>Picture © wikipedia.org/dust devil 2000</a:t>
            </a:r>
            <a:endParaRPr lang="en-US" sz="1400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64" b="122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8057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conditions cause a dust devil?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Dust devils usually form when the surface is hot and dry.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800" dirty="0" smtClean="0">
                <a:solidFill>
                  <a:srgbClr val="FFFF00"/>
                </a:solidFill>
              </a:rPr>
              <a:t>(c) www.nws.noaa.gov/...</a:t>
            </a:r>
            <a:r>
              <a:rPr lang="en-US" sz="1800" dirty="0" err="1" smtClean="0">
                <a:solidFill>
                  <a:srgbClr val="FFFF00"/>
                </a:solidFill>
              </a:rPr>
              <a:t>index.php?letter</a:t>
            </a:r>
            <a:r>
              <a:rPr lang="en-US" sz="1800" dirty="0" smtClean="0">
                <a:solidFill>
                  <a:srgbClr val="FFFF00"/>
                </a:solidFill>
              </a:rPr>
              <a:t>=D</a:t>
            </a:r>
            <a:endParaRPr lang="en-US" sz="1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754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and where do dust devils occur?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Dust devils can occur anywhere on a hot, clear, dry afternoon, with a slight breeze and dirt or other rubble for it to pick up and make it visible.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www.nws.noaa.gov/...index.php?letter=D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57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  <a:latin typeface="Algerian" pitchFamily="82" charset="0"/>
              </a:rPr>
              <a:t>INTERESTING FACT!</a:t>
            </a:r>
            <a:endParaRPr lang="en-US" dirty="0">
              <a:solidFill>
                <a:srgbClr val="00B050"/>
              </a:solidFill>
              <a:latin typeface="Algerian" pitchFamily="82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Dust devils on earth rarely get over 1000 meters tall, but one on mars can reach over 12 miles high!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43400" y="6400800"/>
            <a:ext cx="2350681" cy="365125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Picture (c)holoscience.com 1999-2012 info (c) en.wikipedia.org/wiki/dust-devil and (c) www.nasa.gov/mission_pages/MRO/multimedia/PIA</a:t>
            </a:r>
            <a:endParaRPr lang="en-US" dirty="0">
              <a:solidFill>
                <a:srgbClr val="00B0F0"/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1869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TC101972873[[fn=Summer]]</Template>
  <TotalTime>77</TotalTime>
  <Words>189</Words>
  <Application>Microsoft Office PowerPoint</Application>
  <PresentationFormat>On-screen Show (4:3)</PresentationFormat>
  <Paragraphs>24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Summer</vt:lpstr>
      <vt:lpstr>DUST DEVILS</vt:lpstr>
      <vt:lpstr>Dust Devil, What is it?</vt:lpstr>
      <vt:lpstr>Dust devils. How long do they last? Dust Devils will typically last about 1-20 minutes. </vt:lpstr>
      <vt:lpstr>Dust devil destruction.</vt:lpstr>
      <vt:lpstr>What conditions cause a dust devil?</vt:lpstr>
      <vt:lpstr>When and where do dust devils occur?</vt:lpstr>
      <vt:lpstr>INTERESTING FACT!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Haywood County Schools</dc:creator>
  <cp:lastModifiedBy>Haywood County Schools</cp:lastModifiedBy>
  <cp:revision>7</cp:revision>
  <dcterms:created xsi:type="dcterms:W3CDTF">2013-05-02T12:10:15Z</dcterms:created>
  <dcterms:modified xsi:type="dcterms:W3CDTF">2013-05-02T22:41:41Z</dcterms:modified>
</cp:coreProperties>
</file>